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3E25-2CCA-49C0-9465-76D3E0110CD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FD2E-3665-47D0-8368-AA758F1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Новогодняя презентация семьи Малышевых</a:t>
            </a:r>
            <a:endParaRPr lang="ru-RU" sz="6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92D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Новогоднее представление в театре им. И. М.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Яушева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509" y="1484784"/>
            <a:ext cx="5340085" cy="400506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PIC_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834934"/>
            <a:ext cx="5364087" cy="4023065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20688"/>
            <a:ext cx="4410490" cy="588065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PIC_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4461960" cy="594928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58417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елке в детском саду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_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921900" cy="52292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IC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9921">
            <a:off x="377205" y="543568"/>
            <a:ext cx="5166560" cy="387492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IC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2306">
            <a:off x="3983437" y="2726015"/>
            <a:ext cx="4788024" cy="359101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_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764704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_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C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464496" cy="23762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Ледового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ворца в новогодние каникулы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IC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3235" y="0"/>
            <a:ext cx="3510765" cy="685800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IC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5148064" cy="386104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_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5148064" cy="386104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PIC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5148064" cy="386104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968552" cy="372641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Новогодняя сказка в районном Доме Культуры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C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IC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76672"/>
            <a:ext cx="4551970" cy="606929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PIC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608512" cy="614468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IC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800533" cy="36004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PIC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9" y="260648"/>
            <a:ext cx="4740019" cy="355501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PIC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429000"/>
            <a:ext cx="4572000" cy="342900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Новогодняя презентация семьи Малышевых</vt:lpstr>
      <vt:lpstr>На елке в детском саду</vt:lpstr>
      <vt:lpstr>Слайд 3</vt:lpstr>
      <vt:lpstr>Слайд 4</vt:lpstr>
      <vt:lpstr>Посещение Ледового Дворца в новогодние каникулы</vt:lpstr>
      <vt:lpstr>Слайд 6</vt:lpstr>
      <vt:lpstr>Новогодняя сказка в районном Доме Культуры</vt:lpstr>
      <vt:lpstr>Слайд 8</vt:lpstr>
      <vt:lpstr>Слайд 9</vt:lpstr>
      <vt:lpstr>Новогоднее представление в театре им. И. М. Яушева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6</cp:revision>
  <dcterms:created xsi:type="dcterms:W3CDTF">2015-01-28T21:01:07Z</dcterms:created>
  <dcterms:modified xsi:type="dcterms:W3CDTF">2015-01-29T12:01:19Z</dcterms:modified>
</cp:coreProperties>
</file>